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tl="1" autoCompressPictures="0">
  <p:sldMasterIdLst>
    <p:sldMasterId id="2147483792" r:id="rId4"/>
  </p:sldMasterIdLst>
  <p:notesMasterIdLst>
    <p:notesMasterId r:id="rId11"/>
  </p:notesMasterIdLst>
  <p:handoutMasterIdLst>
    <p:handoutMasterId r:id="rId12"/>
  </p:handoutMasterIdLst>
  <p:sldIdLst>
    <p:sldId id="269" r:id="rId5"/>
    <p:sldId id="270" r:id="rId6"/>
    <p:sldId id="271" r:id="rId7"/>
    <p:sldId id="272" r:id="rId8"/>
    <p:sldId id="276" r:id="rId9"/>
    <p:sldId id="275" r:id="rId10"/>
  </p:sldIdLst>
  <p:sldSz cx="12192000" cy="6858000"/>
  <p:notesSz cx="6858000" cy="9144000"/>
  <p:defaultTextStyle>
    <a:defPPr>
      <a:defRPr lang="he-IL"/>
    </a:defPPr>
    <a:lvl1pPr marL="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80C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סגנון ביניים 2 - הדגשה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779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200" y="6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774" y="6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sz="quarter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/>
            </a:lvl1pPr>
          </a:lstStyle>
          <a:p>
            <a:pPr algn="l" rtl="1"/>
            <a:fld id="{F31BDD4F-6264-4C37-962E-4913D900A5C1}" type="datetime1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כ"ח.תמוז.תשפ"א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כותרת תחתונה 3"/>
          <p:cNvSpPr>
            <a:spLocks noGrp="1"/>
          </p:cNvSpPr>
          <p:nvPr>
            <p:ph type="ftr" sz="quarter" idx="2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r"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5" name="מציין מיקום של מספר שקופית 4"/>
          <p:cNvSpPr>
            <a:spLocks noGrp="1"/>
          </p:cNvSpPr>
          <p:nvPr>
            <p:ph type="sldNum" sz="quarter" idx="3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/>
            </a:lvl1pPr>
          </a:lstStyle>
          <a:p>
            <a:pPr algn="l" rtl="1"/>
            <a:fld id="{0063CFFE-8462-416E-AEB2-4E7281CE0770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‹#›</a:t>
            </a:fld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970773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עליונה 1"/>
          <p:cNvSpPr>
            <a:spLocks noGrp="1"/>
          </p:cNvSpPr>
          <p:nvPr>
            <p:ph type="hdr" sz="quarter"/>
          </p:nvPr>
        </p:nvSpPr>
        <p:spPr>
          <a:xfrm flipH="1">
            <a:off x="388620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3" name="מציין מיקום של תאריך 2"/>
          <p:cNvSpPr>
            <a:spLocks noGrp="1"/>
          </p:cNvSpPr>
          <p:nvPr>
            <p:ph type="dt" idx="1"/>
          </p:nvPr>
        </p:nvSpPr>
        <p:spPr>
          <a:xfrm flipH="1">
            <a:off x="1587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1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B02B80B7-6192-4B1F-AECC-1EFD509E84D3}" type="datetime1">
              <a:rPr lang="he-IL" noProof="0" smtClean="0"/>
              <a:pPr/>
              <a:t>כ"ח.תמוז.תשפ"א</a:t>
            </a:fld>
            <a:endParaRPr lang="he-IL" noProof="0"/>
          </a:p>
        </p:txBody>
      </p:sp>
      <p:sp>
        <p:nvSpPr>
          <p:cNvPr id="4" name="מציין מיקום של תמונת שקופית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1" anchor="ctr"/>
          <a:lstStyle/>
          <a:p>
            <a:pPr rtl="1"/>
            <a:endParaRPr lang="he-IL" noProof="0"/>
          </a:p>
        </p:txBody>
      </p:sp>
      <p:sp>
        <p:nvSpPr>
          <p:cNvPr id="5" name="מציין מיקום של הערות 4"/>
          <p:cNvSpPr>
            <a:spLocks noGrp="1"/>
          </p:cNvSpPr>
          <p:nvPr>
            <p:ph type="body" sz="quarter" idx="3"/>
          </p:nvPr>
        </p:nvSpPr>
        <p:spPr>
          <a:xfrm flipH="1"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1"/>
          <a:lstStyle/>
          <a:p>
            <a:pPr lvl="0" rtl="1"/>
            <a:r>
              <a:rPr lang="he-IL" noProof="0"/>
              <a:t>לחץ כדי לערוך סגנונות טקסט של תבנית בסיס</a:t>
            </a:r>
          </a:p>
          <a:p>
            <a:pPr lvl="1" rtl="1"/>
            <a:r>
              <a:rPr lang="he-IL" noProof="0"/>
              <a:t>רמה שניה</a:t>
            </a:r>
          </a:p>
          <a:p>
            <a:pPr lvl="2" rtl="1"/>
            <a:r>
              <a:rPr lang="he-IL" noProof="0"/>
              <a:t>רמה שלישית</a:t>
            </a:r>
          </a:p>
          <a:p>
            <a:pPr lvl="3" rtl="1"/>
            <a:r>
              <a:rPr lang="he-IL" noProof="0"/>
              <a:t>רמה רביעית</a:t>
            </a:r>
          </a:p>
          <a:p>
            <a:pPr lvl="4" rtl="1"/>
            <a:r>
              <a:rPr lang="he-IL" noProof="0"/>
              <a:t>רמה חמישית</a:t>
            </a:r>
          </a:p>
        </p:txBody>
      </p:sp>
      <p:sp>
        <p:nvSpPr>
          <p:cNvPr id="6" name="מציין מיקום של כותרת תחתונה 5"/>
          <p:cNvSpPr>
            <a:spLocks noGrp="1"/>
          </p:cNvSpPr>
          <p:nvPr>
            <p:ph type="ftr" sz="quarter" idx="4"/>
          </p:nvPr>
        </p:nvSpPr>
        <p:spPr>
          <a:xfrm flipH="1">
            <a:off x="388620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r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endParaRPr lang="he-IL" noProof="0"/>
          </a:p>
        </p:txBody>
      </p:sp>
      <p:sp>
        <p:nvSpPr>
          <p:cNvPr id="7" name="מציין מיקום של מספר שקופית 6"/>
          <p:cNvSpPr>
            <a:spLocks noGrp="1"/>
          </p:cNvSpPr>
          <p:nvPr>
            <p:ph type="sldNum" sz="quarter" idx="5"/>
          </p:nvPr>
        </p:nvSpPr>
        <p:spPr>
          <a:xfrm flipH="1">
            <a:off x="1587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1" anchor="b"/>
          <a:lstStyle>
            <a:lvl1pPr algn="l" rtl="1">
              <a:defRPr sz="120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fld id="{14E81925-CA98-455D-A45B-7A71D36D9055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6290941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1pPr>
    <a:lvl2pPr marL="4572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2pPr>
    <a:lvl3pPr marL="9144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3pPr>
    <a:lvl4pPr marL="13716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4pPr>
    <a:lvl5pPr marL="1828800" algn="r" defTabSz="914400" rtl="1" eaLnBrk="1" latinLnBrk="0" hangingPunct="1">
      <a:defRPr sz="1200" kern="1200">
        <a:solidFill>
          <a:schemeClr val="tx1"/>
        </a:solidFill>
        <a:latin typeface="Tahoma" panose="020B0604030504040204" pitchFamily="34" charset="0"/>
        <a:ea typeface="Tahoma" panose="020B0604030504040204" pitchFamily="34" charset="0"/>
        <a:cs typeface="Tahoma" panose="020B0604030504040204" pitchFamily="34" charset="0"/>
      </a:defRPr>
    </a:lvl5pPr>
    <a:lvl6pPr marL="22860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r" defTabSz="914400" rtl="1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מונת שקופית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מציין מיקום של הערות 2"/>
          <p:cNvSpPr>
            <a:spLocks noGrp="1"/>
          </p:cNvSpPr>
          <p:nvPr>
            <p:ph type="body" idx="1"/>
          </p:nvPr>
        </p:nvSpPr>
        <p:spPr/>
        <p:txBody>
          <a:bodyPr rtlCol="1"/>
          <a:lstStyle/>
          <a:p>
            <a:pPr rtl="1"/>
            <a:endParaRPr lang="he-IL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מציין מיקום של מספר שקופית 3"/>
          <p:cNvSpPr>
            <a:spLocks noGrp="1"/>
          </p:cNvSpPr>
          <p:nvPr>
            <p:ph type="sldNum" sz="quarter" idx="10"/>
          </p:nvPr>
        </p:nvSpPr>
        <p:spPr/>
        <p:txBody>
          <a:bodyPr rtlCol="1"/>
          <a:lstStyle/>
          <a:p>
            <a:pPr algn="l" rtl="1"/>
            <a:fld id="{14E81925-CA98-455D-A45B-7A71D36D9055}" type="slidenum">
              <a:rPr lang="he-IL" smtClean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pPr algn="l" rtl="1"/>
              <a:t>1</a:t>
            </a:fld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512688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שקופית כותרת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F561696A-45BA-8842-810A-CEE1E03D1A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B9E3BF51-9543-EB44-9FC2-745B2B456C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e-IL"/>
              <a:t>לחץ כדי לערוך סגנון כותרת משנה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049566E-E066-F042-8318-CC7C9BED7F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C642C-8618-4D77-A5A3-244A43B40DFC}" type="datetime1">
              <a:rPr lang="he-IL" noProof="0" smtClean="0"/>
              <a:pPr/>
              <a:t>כ"ח.תמוז.תשפ"א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1882CA1C-E66D-744A-BF10-6DBEB9143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noProof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2C928A08-1889-3946-957D-7FB6FDAC41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FAB73BC-B049-4115-A692-8D63A059BFB8}" type="slidenum">
              <a:rPr lang="he-IL" noProof="0" smtClean="0"/>
              <a:pPr algn="l"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27799739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כותרת וטקסט אנכ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10D46D88-01EA-FB41-ABD4-A2169A4723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1F43E8F8-1E77-EA46-A280-2F68778FC1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92C00EE4-8DD6-0E49-BB14-33A4BB067C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B3F883C2-1DAE-44F9-A60D-55F2ABEFE11D}" type="datetime1">
              <a:rPr lang="he-IL" noProof="0" smtClean="0"/>
              <a:t>כ"ח.תמוז.תשפ"א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951F45AA-CD87-2644-B057-4532187869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183E1E0-A4F4-6346-AF82-FDEE61D7B8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FAB73BC-B049-4115-A692-8D63A059BFB8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040748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כותרת אנכית וטקס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אנכית 1">
            <a:extLst>
              <a:ext uri="{FF2B5EF4-FFF2-40B4-BE49-F238E27FC236}">
                <a16:creationId xmlns:a16="http://schemas.microsoft.com/office/drawing/2014/main" id="{A4FA5E09-5D1E-C14E-9D94-7E7F8AE57B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טקסט אנכי 2">
            <a:extLst>
              <a:ext uri="{FF2B5EF4-FFF2-40B4-BE49-F238E27FC236}">
                <a16:creationId xmlns:a16="http://schemas.microsoft.com/office/drawing/2014/main" id="{77D2D1F4-6919-3C4D-8B62-BB200996A75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FFADA398-BB0D-9442-B4F7-A8BB675F48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F5B5F3CF-BB5A-4CE4-B758-9C454663744E}" type="datetime1">
              <a:rPr lang="he-IL" noProof="0" smtClean="0"/>
              <a:t>כ"ח.תמוז.תשפ"א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26CCD880-D02A-9C41-BB09-799DE1358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9D3601AC-1B8E-ED44-A9E2-94D22E3EC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236726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כותרת ותוכן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C7F7E84-BD33-124E-8DE4-2EF54D4CE7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0B3A06D7-1BFE-8049-A183-932AD48A24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0EBD76DC-1ED0-F344-9589-CE5917799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4B52362D-D638-4EC2-8CD6-65F1F4C740F5}" type="datetime1">
              <a:rPr lang="he-IL" noProof="0" smtClean="0"/>
              <a:t>כ"ח.תמוז.תשפ"א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ACCCAD4-6A49-1941-95C9-68CF3DA586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7B1AC38A-5894-8D4C-A0C0-9C30EB7863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FAB73BC-B049-4115-A692-8D63A059BFB8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539681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כותרת מקטע עליונ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5029CB0C-BCD4-7A41-AE16-56CB9E6AA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7560207F-57DB-FE4A-A2F6-58B8A8BBBB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E7406637-AB0D-014A-A111-A546747AB1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AEA1875-2C41-414B-9B46-00B55C567A18}" type="datetime1">
              <a:rPr lang="he-IL" noProof="0" smtClean="0"/>
              <a:pPr/>
              <a:t>כ"ח.תמוז.תשפ"א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BDB24326-7FAA-8447-A6A7-F34F835472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noProof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A57DE785-163C-1540-9D46-DC7B3616C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noProof="0" smtClean="0"/>
              <a:pPr/>
              <a:t>‹#›</a:t>
            </a:fld>
            <a:endParaRPr lang="he-IL" noProof="0"/>
          </a:p>
        </p:txBody>
      </p:sp>
    </p:spTree>
    <p:extLst>
      <p:ext uri="{BB962C8B-B14F-4D97-AF65-F5344CB8AC3E}">
        <p14:creationId xmlns:p14="http://schemas.microsoft.com/office/powerpoint/2010/main" val="3715096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שני תכנים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7A7C8CCD-DE94-7047-9531-118731D613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ACBB8C8C-F2A9-B940-8762-47BBA8A164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5B4069F5-A333-554F-902D-DF8F7BDAE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0973FD05-284A-EA44-AB83-304ACAF583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E8CB4193-C03E-4B01-83F3-23A66601547F}" type="datetime1">
              <a:rPr lang="he-IL" noProof="0" smtClean="0"/>
              <a:t>כ"ח.תמוז.תשפ"א</a:t>
            </a:fld>
            <a:endParaRPr lang="he-IL" noProof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C1B2B370-9947-6245-A365-BC322EB7F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323512A-6327-BF4F-923A-E44EACA4B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4045634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השווא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2AFA1C41-B105-B048-84F9-46036A46D0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EDB6D448-B501-9A4A-A115-E3EE0CF5A0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4" name="מציין מיקום תוכן 3">
            <a:extLst>
              <a:ext uri="{FF2B5EF4-FFF2-40B4-BE49-F238E27FC236}">
                <a16:creationId xmlns:a16="http://schemas.microsoft.com/office/drawing/2014/main" id="{E270B813-F908-7042-99DD-BD6F92AB7F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5" name="מציין מיקום טקסט 4">
            <a:extLst>
              <a:ext uri="{FF2B5EF4-FFF2-40B4-BE49-F238E27FC236}">
                <a16:creationId xmlns:a16="http://schemas.microsoft.com/office/drawing/2014/main" id="{96169AA9-C56A-8B4D-912E-4E86BA64250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6" name="מציין מיקום תוכן 5">
            <a:extLst>
              <a:ext uri="{FF2B5EF4-FFF2-40B4-BE49-F238E27FC236}">
                <a16:creationId xmlns:a16="http://schemas.microsoft.com/office/drawing/2014/main" id="{46D10734-0BCA-F549-A5C4-19E0625416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7" name="מציין מיקום של תאריך 6">
            <a:extLst>
              <a:ext uri="{FF2B5EF4-FFF2-40B4-BE49-F238E27FC236}">
                <a16:creationId xmlns:a16="http://schemas.microsoft.com/office/drawing/2014/main" id="{306187EA-19EC-594D-98D8-3C950C227B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50B6A8BE-E95A-4F0A-ACCE-D69D20A2C6A0}" type="datetime1">
              <a:rPr lang="he-IL" noProof="0" smtClean="0"/>
              <a:t>כ"ח.תמוז.תשפ"א</a:t>
            </a:fld>
            <a:endParaRPr lang="he-IL" noProof="0"/>
          </a:p>
        </p:txBody>
      </p:sp>
      <p:sp>
        <p:nvSpPr>
          <p:cNvPr id="8" name="מציין מיקום של כותרת תחתונה 7">
            <a:extLst>
              <a:ext uri="{FF2B5EF4-FFF2-40B4-BE49-F238E27FC236}">
                <a16:creationId xmlns:a16="http://schemas.microsoft.com/office/drawing/2014/main" id="{92BB58FF-03CC-0A4C-86F9-B6B3E1657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9" name="מציין מיקום של מספר שקופית 8">
            <a:extLst>
              <a:ext uri="{FF2B5EF4-FFF2-40B4-BE49-F238E27FC236}">
                <a16:creationId xmlns:a16="http://schemas.microsoft.com/office/drawing/2014/main" id="{6A23B96A-4308-CC49-BB89-3B4F7FF982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FAB73BC-B049-4115-A692-8D63A059BFB8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88536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כותרת בלב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811BAAA6-2F50-C543-984D-BAB70CE993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אריך 2">
            <a:extLst>
              <a:ext uri="{FF2B5EF4-FFF2-40B4-BE49-F238E27FC236}">
                <a16:creationId xmlns:a16="http://schemas.microsoft.com/office/drawing/2014/main" id="{68BA8B03-8638-6146-B821-43547005A9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90C69F0D-3387-413B-8C36-D465A1E33EEA}" type="datetime1">
              <a:rPr lang="he-IL" noProof="0" smtClean="0"/>
              <a:t>כ"ח.תמוז.תשפ"א</a:t>
            </a:fld>
            <a:endParaRPr lang="he-IL" noProof="0"/>
          </a:p>
        </p:txBody>
      </p:sp>
      <p:sp>
        <p:nvSpPr>
          <p:cNvPr id="4" name="מציין מיקום של כותרת תחתונה 3">
            <a:extLst>
              <a:ext uri="{FF2B5EF4-FFF2-40B4-BE49-F238E27FC236}">
                <a16:creationId xmlns:a16="http://schemas.microsoft.com/office/drawing/2014/main" id="{A919E953-824D-304B-BCCC-1117468CBF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5" name="מציין מיקום של מספר שקופית 4">
            <a:extLst>
              <a:ext uri="{FF2B5EF4-FFF2-40B4-BE49-F238E27FC236}">
                <a16:creationId xmlns:a16="http://schemas.microsoft.com/office/drawing/2014/main" id="{7ABD83F7-1D6C-E544-9835-14B97F7DB6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algn="l"/>
            <a:fld id="{4FAB73BC-B049-4115-A692-8D63A059BFB8}" type="slidenum">
              <a:rPr lang="he-IL" smtClean="0"/>
              <a:pPr algn="l"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26849882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ריק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תאריך 1">
            <a:extLst>
              <a:ext uri="{FF2B5EF4-FFF2-40B4-BE49-F238E27FC236}">
                <a16:creationId xmlns:a16="http://schemas.microsoft.com/office/drawing/2014/main" id="{9F345B37-2F81-9D41-91F6-112B7AEDE2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rtl="1"/>
            <a:fld id="{66B64725-272B-4535-91AF-C4C6CCF021FD}" type="datetime1">
              <a:rPr lang="he-IL" noProof="0" smtClean="0"/>
              <a:t>כ"ח.תמוז.תשפ"א</a:t>
            </a:fld>
            <a:endParaRPr lang="he-IL" noProof="0"/>
          </a:p>
        </p:txBody>
      </p:sp>
      <p:sp>
        <p:nvSpPr>
          <p:cNvPr id="3" name="מציין מיקום של כותרת תחתונה 2">
            <a:extLst>
              <a:ext uri="{FF2B5EF4-FFF2-40B4-BE49-F238E27FC236}">
                <a16:creationId xmlns:a16="http://schemas.microsoft.com/office/drawing/2014/main" id="{064D33F4-EF8D-5941-8C6D-DC62D0D6B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4" name="מציין מיקום של מספר שקופית 3">
            <a:extLst>
              <a:ext uri="{FF2B5EF4-FFF2-40B4-BE49-F238E27FC236}">
                <a16:creationId xmlns:a16="http://schemas.microsoft.com/office/drawing/2014/main" id="{79E3376F-FA23-7547-B374-05892D00B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35728957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תוכן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9E8DADC6-A9BB-3845-86A9-90767F047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תוכן 2">
            <a:extLst>
              <a:ext uri="{FF2B5EF4-FFF2-40B4-BE49-F238E27FC236}">
                <a16:creationId xmlns:a16="http://schemas.microsoft.com/office/drawing/2014/main" id="{396B91D2-51DB-094F-A330-116D0D6428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800EAE62-F6BF-274A-A943-3E02527F36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736FCC68-7BCC-FB4F-BDC3-AFCA464568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27871B-3723-44AD-A9E3-B138302C1F6C}" type="datetime1">
              <a:rPr lang="he-IL" noProof="0" smtClean="0"/>
              <a:pPr/>
              <a:t>כ"ח.תמוז.תשפ"א</a:t>
            </a:fld>
            <a:endParaRPr lang="he-IL" noProof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1274AD76-0F55-2649-A611-4CD3931537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 dirty="0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E0BBEA6A-2C6B-664B-80A3-9EDB915D4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1160519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תמונה עם כיתוב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כותרת 1">
            <a:extLst>
              <a:ext uri="{FF2B5EF4-FFF2-40B4-BE49-F238E27FC236}">
                <a16:creationId xmlns:a16="http://schemas.microsoft.com/office/drawing/2014/main" id="{D20813B2-6A01-5C41-88E3-4FAAF6BED0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של תמונה 2">
            <a:extLst>
              <a:ext uri="{FF2B5EF4-FFF2-40B4-BE49-F238E27FC236}">
                <a16:creationId xmlns:a16="http://schemas.microsoft.com/office/drawing/2014/main" id="{DA9301CA-2E54-EB4C-9FB7-A545A6D9CF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he-IL"/>
          </a:p>
        </p:txBody>
      </p:sp>
      <p:sp>
        <p:nvSpPr>
          <p:cNvPr id="4" name="מציין מיקום טקסט 3">
            <a:extLst>
              <a:ext uri="{FF2B5EF4-FFF2-40B4-BE49-F238E27FC236}">
                <a16:creationId xmlns:a16="http://schemas.microsoft.com/office/drawing/2014/main" id="{90FEF61B-7769-9840-925E-F8E182C81B3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e-IL"/>
              <a:t>לחץ כדי לערוך סגנונות טקסט של תבנית בסיס</a:t>
            </a:r>
          </a:p>
        </p:txBody>
      </p:sp>
      <p:sp>
        <p:nvSpPr>
          <p:cNvPr id="5" name="מציין מיקום של תאריך 4">
            <a:extLst>
              <a:ext uri="{FF2B5EF4-FFF2-40B4-BE49-F238E27FC236}">
                <a16:creationId xmlns:a16="http://schemas.microsoft.com/office/drawing/2014/main" id="{8140386A-5AEE-F648-817B-5F6E435092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1D944-593D-4C69-8C5A-72CD3B6E094A}" type="datetime1">
              <a:rPr lang="he-IL" noProof="0" smtClean="0"/>
              <a:pPr/>
              <a:t>כ"ח.תמוז.תשפ"א</a:t>
            </a:fld>
            <a:endParaRPr lang="he-IL" noProof="0"/>
          </a:p>
        </p:txBody>
      </p:sp>
      <p:sp>
        <p:nvSpPr>
          <p:cNvPr id="6" name="מציין מיקום של כותרת תחתונה 5">
            <a:extLst>
              <a:ext uri="{FF2B5EF4-FFF2-40B4-BE49-F238E27FC236}">
                <a16:creationId xmlns:a16="http://schemas.microsoft.com/office/drawing/2014/main" id="{96743F87-BF83-BE48-8A0A-65E3252419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he-IL"/>
          </a:p>
        </p:txBody>
      </p:sp>
      <p:sp>
        <p:nvSpPr>
          <p:cNvPr id="7" name="מציין מיקום של מספר שקופית 6">
            <a:extLst>
              <a:ext uri="{FF2B5EF4-FFF2-40B4-BE49-F238E27FC236}">
                <a16:creationId xmlns:a16="http://schemas.microsoft.com/office/drawing/2014/main" id="{973403EA-4C63-8C4B-A7D6-AEF9A0ADB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132000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מציין מיקום של כותרת 1">
            <a:extLst>
              <a:ext uri="{FF2B5EF4-FFF2-40B4-BE49-F238E27FC236}">
                <a16:creationId xmlns:a16="http://schemas.microsoft.com/office/drawing/2014/main" id="{44D1F95C-D6D8-5142-8B3C-C9D50E42E3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1" anchor="ctr">
            <a:normAutofit/>
          </a:bodyPr>
          <a:lstStyle/>
          <a:p>
            <a:r>
              <a:rPr lang="he-IL"/>
              <a:t>לחץ כדי לערוך סגנון כותרת של תבנית בסיס</a:t>
            </a:r>
          </a:p>
        </p:txBody>
      </p:sp>
      <p:sp>
        <p:nvSpPr>
          <p:cNvPr id="3" name="מציין מיקום טקסט 2">
            <a:extLst>
              <a:ext uri="{FF2B5EF4-FFF2-40B4-BE49-F238E27FC236}">
                <a16:creationId xmlns:a16="http://schemas.microsoft.com/office/drawing/2014/main" id="{C8BD323E-FF97-3643-906D-688FEC061C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1">
            <a:normAutofit/>
          </a:bodyPr>
          <a:lstStyle/>
          <a:p>
            <a:pPr lvl="0"/>
            <a:r>
              <a:rPr lang="he-IL"/>
              <a:t>לחץ כדי לערוך סגנונות טקסט של תבנית בסיס</a:t>
            </a:r>
          </a:p>
          <a:p>
            <a:pPr lvl="1"/>
            <a:r>
              <a:rPr lang="he-IL"/>
              <a:t>רמה שנייה</a:t>
            </a:r>
          </a:p>
          <a:p>
            <a:pPr lvl="2"/>
            <a:r>
              <a:rPr lang="he-IL"/>
              <a:t>רמה שלישית</a:t>
            </a:r>
          </a:p>
          <a:p>
            <a:pPr lvl="3"/>
            <a:r>
              <a:rPr lang="he-IL"/>
              <a:t>רמה רביעית</a:t>
            </a:r>
          </a:p>
          <a:p>
            <a:pPr lvl="4"/>
            <a:r>
              <a:rPr lang="he-IL"/>
              <a:t>רמה חמישית</a:t>
            </a:r>
          </a:p>
        </p:txBody>
      </p:sp>
      <p:sp>
        <p:nvSpPr>
          <p:cNvPr id="4" name="מציין מיקום של תאריך 3">
            <a:extLst>
              <a:ext uri="{FF2B5EF4-FFF2-40B4-BE49-F238E27FC236}">
                <a16:creationId xmlns:a16="http://schemas.microsoft.com/office/drawing/2014/main" id="{80DBE3CB-3EDE-FA40-BBA1-685B07125F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44A88E-8F59-4E38-AEF4-6458021FD67D}" type="datetime1">
              <a:rPr lang="he-IL" noProof="0" smtClean="0"/>
              <a:t>כ"ח.תמוז.תשפ"א</a:t>
            </a:fld>
            <a:endParaRPr lang="he-IL" noProof="0"/>
          </a:p>
        </p:txBody>
      </p:sp>
      <p:sp>
        <p:nvSpPr>
          <p:cNvPr id="5" name="מציין מיקום של כותרת תחתונה 4">
            <a:extLst>
              <a:ext uri="{FF2B5EF4-FFF2-40B4-BE49-F238E27FC236}">
                <a16:creationId xmlns:a16="http://schemas.microsoft.com/office/drawing/2014/main" id="{D6D9151C-27FD-9A48-9CA0-45C61A2CEC3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e-IL" noProof="0"/>
          </a:p>
        </p:txBody>
      </p:sp>
      <p:sp>
        <p:nvSpPr>
          <p:cNvPr id="6" name="מציין מיקום של מספר שקופית 5">
            <a:extLst>
              <a:ext uri="{FF2B5EF4-FFF2-40B4-BE49-F238E27FC236}">
                <a16:creationId xmlns:a16="http://schemas.microsoft.com/office/drawing/2014/main" id="{CA7522CF-73EF-0C4B-815D-586D56953E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1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he-IL" smtClean="0"/>
              <a:pPr/>
              <a:t>‹#›</a:t>
            </a:fld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8553910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3" r:id="rId1"/>
    <p:sldLayoutId id="2147483794" r:id="rId2"/>
    <p:sldLayoutId id="2147483795" r:id="rId3"/>
    <p:sldLayoutId id="2147483796" r:id="rId4"/>
    <p:sldLayoutId id="2147483797" r:id="rId5"/>
    <p:sldLayoutId id="2147483798" r:id="rId6"/>
    <p:sldLayoutId id="2147483799" r:id="rId7"/>
    <p:sldLayoutId id="2147483800" r:id="rId8"/>
    <p:sldLayoutId id="2147483801" r:id="rId9"/>
    <p:sldLayoutId id="2147483802" r:id="rId10"/>
    <p:sldLayoutId id="2147483803" r:id="rId11"/>
  </p:sldLayoutIdLst>
  <p:hf sldNum="0" hdr="0" ftr="0" dt="0"/>
  <p:txStyles>
    <p:titleStyle>
      <a:lvl1pPr algn="r" defTabSz="914400" rtl="1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r" defTabSz="914400" rtl="1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r" defTabSz="914400" rtl="1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e-IL"/>
      </a:defPPr>
      <a:lvl1pPr marL="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r" defTabSz="914400" rtl="1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תמונה 4" descr="שכבות של משי לבן ברקע">
            <a:extLst>
              <a:ext uri="{FF2B5EF4-FFF2-40B4-BE49-F238E27FC236}">
                <a16:creationId xmlns:a16="http://schemas.microsoft.com/office/drawing/2014/main" id="{F64AC3CD-1328-415A-B204-EEA3F73A9CB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50000"/>
          </a:blip>
          <a:srcRect b="15730"/>
          <a:stretch/>
        </p:blipFill>
        <p:spPr>
          <a:xfrm flipH="1">
            <a:off x="0" y="32763"/>
            <a:ext cx="12191980" cy="6857990"/>
          </a:xfrm>
          <a:prstGeom prst="rect">
            <a:avLst/>
          </a:prstGeom>
        </p:spPr>
      </p:pic>
      <p:sp>
        <p:nvSpPr>
          <p:cNvPr id="3" name="כותרת משנה 2">
            <a:extLst>
              <a:ext uri="{FF2B5EF4-FFF2-40B4-BE49-F238E27FC236}">
                <a16:creationId xmlns:a16="http://schemas.microsoft.com/office/drawing/2014/main" id="{66CBB618-D822-4C25-B8B8-6F165AAF904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1697172" y="4497004"/>
            <a:ext cx="9070848" cy="1956567"/>
          </a:xfrm>
        </p:spPr>
        <p:txBody>
          <a:bodyPr rtlCol="1">
            <a:normAutofit fontScale="92500" lnSpcReduction="20000"/>
          </a:bodyPr>
          <a:lstStyle/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r>
              <a:rPr lang="he-IL" b="1" dirty="0">
                <a:latin typeface="Abadi" panose="020B0604020104020204" pitchFamily="34" charset="0"/>
              </a:rPr>
              <a:t>מאת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r>
              <a:rPr lang="he-IL" dirty="0">
                <a:latin typeface="Abadi" panose="020B0604020104020204" pitchFamily="34" charset="0"/>
              </a:rPr>
              <a:t>ליאל לוי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r>
              <a:rPr lang="he-IL" dirty="0">
                <a:latin typeface="Abadi" panose="020B0604020104020204" pitchFamily="34" charset="0"/>
              </a:rPr>
              <a:t>אביגייל הילה שרבף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endParaRPr lang="he-IL" dirty="0">
              <a:latin typeface="Abadi" panose="020B0604020104020204" pitchFamily="34" charset="0"/>
            </a:endParaRP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r>
              <a:rPr lang="he-IL" dirty="0">
                <a:latin typeface="Abadi" panose="020B0604020104020204" pitchFamily="34" charset="0"/>
              </a:rPr>
              <a:t>מנחה אקדמי – דר׳ יהודה חסין</a:t>
            </a:r>
          </a:p>
          <a:p>
            <a: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>
                <a:schemeClr val="tx1">
                  <a:lumMod val="85000"/>
                  <a:lumOff val="15000"/>
                </a:schemeClr>
              </a:buClr>
              <a:buFont typeface="Garamond" pitchFamily="18" charset="0"/>
              <a:buNone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01454D94-4B3A-3E42-87A0-6AE2944DFA0A}"/>
              </a:ext>
            </a:extLst>
          </p:cNvPr>
          <p:cNvSpPr txBox="1"/>
          <p:nvPr/>
        </p:nvSpPr>
        <p:spPr>
          <a:xfrm>
            <a:off x="1671770" y="61785"/>
            <a:ext cx="8963833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algn="ctr" rtl="0"/>
            <a:r>
              <a:rPr lang="en-US" sz="4800" b="1" dirty="0">
                <a:latin typeface="Abadi" panose="020B0604020104020204" pitchFamily="34" charset="0"/>
                <a:cs typeface="Aharoni" panose="02010803020104030203" pitchFamily="2" charset="-79"/>
              </a:rPr>
              <a:t>Finding handwritten sentences, words and letters of the Arabic language</a:t>
            </a:r>
            <a:endParaRPr lang="he-IL" sz="4800" dirty="0">
              <a:latin typeface="Abadi" panose="020B0604020104020204" pitchFamily="34" charset="0"/>
              <a:cs typeface="Aharoni" panose="02010803020104030203" pitchFamily="2" charset="-79"/>
            </a:endParaRPr>
          </a:p>
        </p:txBody>
      </p:sp>
      <p:pic>
        <p:nvPicPr>
          <p:cNvPr id="6" name="תמונה 5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62F98778-AAC3-5D41-8B2D-AC31EC6D5F52}"/>
              </a:ext>
            </a:extLst>
          </p:cNvPr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0" y="2730500"/>
            <a:ext cx="2438400" cy="139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51850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שכבות של משי לבן ברקע">
            <a:extLst>
              <a:ext uri="{FF2B5EF4-FFF2-40B4-BE49-F238E27FC236}">
                <a16:creationId xmlns:a16="http://schemas.microsoft.com/office/drawing/2014/main" id="{0CC41659-7F22-4E41-A607-6FBB3D4F8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 flipH="1">
            <a:off x="0" y="10"/>
            <a:ext cx="12191980" cy="685799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BDC8E436-90A6-CF40-8D87-42A22DA0D6B1}"/>
              </a:ext>
            </a:extLst>
          </p:cNvPr>
          <p:cNvSpPr/>
          <p:nvPr/>
        </p:nvSpPr>
        <p:spPr>
          <a:xfrm>
            <a:off x="6693292" y="373222"/>
            <a:ext cx="542488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0"/>
                <a:solidFill>
                  <a:srgbClr val="9B80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מטרת הפרויקט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97DFC160-54C0-364E-A9CB-3E27358053D3}"/>
              </a:ext>
            </a:extLst>
          </p:cNvPr>
          <p:cNvSpPr txBox="1"/>
          <p:nvPr/>
        </p:nvSpPr>
        <p:spPr>
          <a:xfrm>
            <a:off x="1889480" y="2363027"/>
            <a:ext cx="9607624" cy="230832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 algn="r" defTabSz="914400" rtl="1" eaLnBrk="1" latinLnBrk="0" hangingPunct="1">
              <a:buSzPct val="110000"/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פיתוח מערכת ממוחשבת שעבור שני חיבורים הכתובים בכתב יד בערבית, תחזיר את הסיכוי באחוזים ששני החיבורים נכתבו על ידי אותו אדם.</a:t>
            </a:r>
          </a:p>
          <a:p>
            <a:pPr marL="0" algn="r" defTabSz="914400" rtl="1" eaLnBrk="1" latinLnBrk="0" hangingPunct="1"/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defTabSz="914400" rtl="1" eaLnBrk="1" latinLnBrk="0" hangingPunct="1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מיועדת לשימוש במרכז הארצי לבחינות והערכה על מנת לגלות רמאות בבחינה הפסיכומטרית.</a:t>
            </a:r>
          </a:p>
          <a:p>
            <a:pPr marL="285750" indent="-285750" algn="r" defTabSz="914400" rtl="1" eaLnBrk="1" latinLnBrk="0" hangingPunct="1">
              <a:buFont typeface="Courier New" panose="02070309020205020404" pitchFamily="49" charset="0"/>
              <a:buChar char="o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 algn="r" defTabSz="914400" rtl="1" eaLnBrk="1" latinLnBrk="0" hangingPunct="1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בעיה זו נפתרה בשפה העברית בפרויקט שבוצע שנה שעברה על ידי דניאל גבאי ושחר ישראלי בהנחייתו של דר׳ יהודה חסין.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3DC9C2B6-9460-0B49-8D0C-6605438DC4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816168">
            <a:off x="5223700" y="277550"/>
            <a:ext cx="1325394" cy="1384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70627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שכבות של משי לבן ברקע">
            <a:extLst>
              <a:ext uri="{FF2B5EF4-FFF2-40B4-BE49-F238E27FC236}">
                <a16:creationId xmlns:a16="http://schemas.microsoft.com/office/drawing/2014/main" id="{0CC41659-7F22-4E41-A607-6FBB3D4F8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2F0FA8C4-CD45-A143-ABE2-83658E9D0DC7}"/>
              </a:ext>
            </a:extLst>
          </p:cNvPr>
          <p:cNvSpPr/>
          <p:nvPr/>
        </p:nvSpPr>
        <p:spPr>
          <a:xfrm>
            <a:off x="10558219" y="165404"/>
            <a:ext cx="163378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dirty="0">
                <a:ln w="0"/>
                <a:solidFill>
                  <a:srgbClr val="9B80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רקע</a:t>
            </a:r>
            <a:endParaRPr lang="he-IL" sz="5400" b="1" cap="none" spc="0" dirty="0">
              <a:ln w="0"/>
              <a:solidFill>
                <a:srgbClr val="9B80C3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3DBCCFDA-B763-5042-AAC8-FAB87C28863E}"/>
              </a:ext>
            </a:extLst>
          </p:cNvPr>
          <p:cNvSpPr txBox="1"/>
          <p:nvPr/>
        </p:nvSpPr>
        <p:spPr>
          <a:xfrm>
            <a:off x="1441400" y="2496039"/>
            <a:ext cx="9933709" cy="1477328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הבחינה הפסיכומטרית כוללת מטלת חיבור שנכתבת בכתב ידו של הנבחן ועליה המערכת שלנו תבצע את הניתוח.</a:t>
            </a:r>
          </a:p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השוואה בין כתבי יד שונים מתבססת על ההנחה שכתב ידו של כל אדם הוא ייחודי ושניתן על פיו לזהות את כותבו.</a:t>
            </a:r>
          </a:p>
        </p:txBody>
      </p:sp>
      <p:pic>
        <p:nvPicPr>
          <p:cNvPr id="6" name="תמונה 5" descr="תמונה שמכילה טקסט, גרפיקה וקטורית&#10;&#10;התיאור נוצר באופן אוטומטי">
            <a:extLst>
              <a:ext uri="{FF2B5EF4-FFF2-40B4-BE49-F238E27FC236}">
                <a16:creationId xmlns:a16="http://schemas.microsoft.com/office/drawing/2014/main" id="{90329A1C-8B17-F642-B77B-A800428B5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68733" y="131314"/>
            <a:ext cx="2286000" cy="1232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1189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שכבות של משי לבן ברקע">
            <a:extLst>
              <a:ext uri="{FF2B5EF4-FFF2-40B4-BE49-F238E27FC236}">
                <a16:creationId xmlns:a16="http://schemas.microsoft.com/office/drawing/2014/main" id="{0CC41659-7F22-4E41-A607-6FBB3D4F8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 flipH="1">
            <a:off x="0" y="2760"/>
            <a:ext cx="12191980" cy="685799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27CDF584-612B-264D-8DB4-0D86FF6B25B9}"/>
              </a:ext>
            </a:extLst>
          </p:cNvPr>
          <p:cNvSpPr/>
          <p:nvPr/>
        </p:nvSpPr>
        <p:spPr>
          <a:xfrm>
            <a:off x="8804534" y="356289"/>
            <a:ext cx="338746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0"/>
                <a:solidFill>
                  <a:srgbClr val="9B80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האתגרים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B5C9BE64-ED4B-0046-A67D-1B85F5695C05}"/>
              </a:ext>
            </a:extLst>
          </p:cNvPr>
          <p:cNvSpPr txBox="1"/>
          <p:nvPr/>
        </p:nvSpPr>
        <p:spPr>
          <a:xfrm>
            <a:off x="770467" y="1606261"/>
            <a:ext cx="10896600" cy="3416320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ישנו קושי בגילוי המילים והאותיות בכתב יד שבניגוד לכתב מודפס המרווחים בין האותיות, המילים והשורות אינם קבועים.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הכתב בשפה הערבית מחובר וקשה מאוד למצוא אותיות שמופרדות אחת מהשנייה כדי לגלות אותן.</a:t>
            </a: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בשפה הערבית ישנן רק 8 אותיות מתוך ה-28 שנכתבות במחובר רק לאות הנמצאת מימין להן ואין אותיות שנכתבות לא במחובר משני הצדדים שלהן.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כל בדיקה של שני חיבורים תצליח למצוא כמות שונה של אותיות מופרדות ודבר זה יכול להשפיע על תוצאות הבדיקה.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כמות החיבורים שיש לנו עבור כל נבדק היא מוגבלת ויכולה להשפיע על תוצאות הבדיקה.</a:t>
            </a:r>
          </a:p>
        </p:txBody>
      </p:sp>
      <p:pic>
        <p:nvPicPr>
          <p:cNvPr id="6" name="תמונה 5">
            <a:extLst>
              <a:ext uri="{FF2B5EF4-FFF2-40B4-BE49-F238E27FC236}">
                <a16:creationId xmlns:a16="http://schemas.microsoft.com/office/drawing/2014/main" id="{95B1E5C9-35DB-1047-8A36-22861120F2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52501" y="57155"/>
            <a:ext cx="1452033" cy="1452033"/>
          </a:xfrm>
          <a:prstGeom prst="rect">
            <a:avLst/>
          </a:prstGeom>
        </p:spPr>
      </p:pic>
      <p:pic>
        <p:nvPicPr>
          <p:cNvPr id="10" name="תמונה 9" descr="תמונה שמכילה טקסט&#10;&#10;התיאור נוצר באופן אוטומטי">
            <a:extLst>
              <a:ext uri="{FF2B5EF4-FFF2-40B4-BE49-F238E27FC236}">
                <a16:creationId xmlns:a16="http://schemas.microsoft.com/office/drawing/2014/main" id="{33138B5E-F656-D743-913A-8CD95E82DA0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971" t="18658" r="12102" b="70371"/>
          <a:stretch/>
        </p:blipFill>
        <p:spPr>
          <a:xfrm>
            <a:off x="770467" y="5536172"/>
            <a:ext cx="3826933" cy="1010618"/>
          </a:xfrm>
          <a:prstGeom prst="rect">
            <a:avLst/>
          </a:prstGeom>
        </p:spPr>
      </p:pic>
      <p:sp>
        <p:nvSpPr>
          <p:cNvPr id="11" name="תיבת טקסט 10">
            <a:extLst>
              <a:ext uri="{FF2B5EF4-FFF2-40B4-BE49-F238E27FC236}">
                <a16:creationId xmlns:a16="http://schemas.microsoft.com/office/drawing/2014/main" id="{91B888D7-5DED-F543-B77A-33E1FDD23E06}"/>
              </a:ext>
            </a:extLst>
          </p:cNvPr>
          <p:cNvSpPr txBox="1"/>
          <p:nvPr/>
        </p:nvSpPr>
        <p:spPr>
          <a:xfrm>
            <a:off x="3829090" y="4989017"/>
            <a:ext cx="584200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ג׳ים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0B955C42-009D-994D-8308-21A6A8FDCB08}"/>
              </a:ext>
            </a:extLst>
          </p:cNvPr>
          <p:cNvSpPr txBox="1"/>
          <p:nvPr/>
        </p:nvSpPr>
        <p:spPr>
          <a:xfrm>
            <a:off x="2336858" y="4993812"/>
            <a:ext cx="51652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חא</a:t>
            </a:r>
          </a:p>
        </p:txBody>
      </p:sp>
      <p:sp>
        <p:nvSpPr>
          <p:cNvPr id="13" name="תיבת טקסט 12">
            <a:extLst>
              <a:ext uri="{FF2B5EF4-FFF2-40B4-BE49-F238E27FC236}">
                <a16:creationId xmlns:a16="http://schemas.microsoft.com/office/drawing/2014/main" id="{E513A20B-B812-994F-BE6B-951DD88A22DE}"/>
              </a:ext>
            </a:extLst>
          </p:cNvPr>
          <p:cNvSpPr txBox="1"/>
          <p:nvPr/>
        </p:nvSpPr>
        <p:spPr>
          <a:xfrm>
            <a:off x="1168428" y="4989017"/>
            <a:ext cx="51652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>
                <a:solidFill>
                  <a:schemeClr val="bg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ח׳א</a:t>
            </a:r>
          </a:p>
        </p:txBody>
      </p:sp>
      <p:pic>
        <p:nvPicPr>
          <p:cNvPr id="15" name="תמונה 14" descr="תמונה שמכילה חץ&#10;&#10;התיאור נוצר באופן אוטומטי">
            <a:extLst>
              <a:ext uri="{FF2B5EF4-FFF2-40B4-BE49-F238E27FC236}">
                <a16:creationId xmlns:a16="http://schemas.microsoft.com/office/drawing/2014/main" id="{EDB95E53-5BDB-234B-9F63-A60C45EB3B5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21138" y="5533995"/>
            <a:ext cx="594984" cy="507486"/>
          </a:xfrm>
          <a:prstGeom prst="rect">
            <a:avLst/>
          </a:prstGeom>
        </p:spPr>
      </p:pic>
      <p:pic>
        <p:nvPicPr>
          <p:cNvPr id="17" name="תמונה 16">
            <a:extLst>
              <a:ext uri="{FF2B5EF4-FFF2-40B4-BE49-F238E27FC236}">
                <a16:creationId xmlns:a16="http://schemas.microsoft.com/office/drawing/2014/main" id="{B7E14EB7-180A-0A4F-BEAA-98CD288BCE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8195" y="5534569"/>
            <a:ext cx="437388" cy="520700"/>
          </a:xfrm>
          <a:prstGeom prst="rect">
            <a:avLst/>
          </a:prstGeom>
        </p:spPr>
      </p:pic>
      <p:pic>
        <p:nvPicPr>
          <p:cNvPr id="19" name="תמונה 18" descr="תמונה שמכילה חץ&#10;&#10;התיאור נוצר באופן אוטומטי">
            <a:extLst>
              <a:ext uri="{FF2B5EF4-FFF2-40B4-BE49-F238E27FC236}">
                <a16:creationId xmlns:a16="http://schemas.microsoft.com/office/drawing/2014/main" id="{7DB0E01E-5497-794E-995C-2DA4E9EAD89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309233" y="5534569"/>
            <a:ext cx="381000" cy="520700"/>
          </a:xfrm>
          <a:prstGeom prst="rect">
            <a:avLst/>
          </a:prstGeom>
        </p:spPr>
      </p:pic>
      <p:sp>
        <p:nvSpPr>
          <p:cNvPr id="20" name="תיבת טקסט 19">
            <a:extLst>
              <a:ext uri="{FF2B5EF4-FFF2-40B4-BE49-F238E27FC236}">
                <a16:creationId xmlns:a16="http://schemas.microsoft.com/office/drawing/2014/main" id="{A3BDD82F-502F-9048-8AD9-EDC066112146}"/>
              </a:ext>
            </a:extLst>
          </p:cNvPr>
          <p:cNvSpPr txBox="1"/>
          <p:nvPr/>
        </p:nvSpPr>
        <p:spPr>
          <a:xfrm>
            <a:off x="10635238" y="5162915"/>
            <a:ext cx="1350433" cy="372409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מים תחילית</a:t>
            </a:r>
          </a:p>
        </p:txBody>
      </p:sp>
      <p:sp>
        <p:nvSpPr>
          <p:cNvPr id="21" name="תיבת טקסט 20">
            <a:extLst>
              <a:ext uri="{FF2B5EF4-FFF2-40B4-BE49-F238E27FC236}">
                <a16:creationId xmlns:a16="http://schemas.microsoft.com/office/drawing/2014/main" id="{5CB386DA-C887-C148-9223-8CD29C261031}"/>
              </a:ext>
            </a:extLst>
          </p:cNvPr>
          <p:cNvSpPr txBox="1"/>
          <p:nvPr/>
        </p:nvSpPr>
        <p:spPr>
          <a:xfrm>
            <a:off x="9201672" y="5158294"/>
            <a:ext cx="135043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מים אמצעית</a:t>
            </a:r>
          </a:p>
        </p:txBody>
      </p:sp>
      <p:sp>
        <p:nvSpPr>
          <p:cNvPr id="22" name="תיבת טקסט 21">
            <a:extLst>
              <a:ext uri="{FF2B5EF4-FFF2-40B4-BE49-F238E27FC236}">
                <a16:creationId xmlns:a16="http://schemas.microsoft.com/office/drawing/2014/main" id="{98DD08F9-66E1-3B47-AF90-15E2B92DFEE8}"/>
              </a:ext>
            </a:extLst>
          </p:cNvPr>
          <p:cNvSpPr txBox="1"/>
          <p:nvPr/>
        </p:nvSpPr>
        <p:spPr>
          <a:xfrm>
            <a:off x="7883030" y="5158294"/>
            <a:ext cx="1154903" cy="33855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מים סופית</a:t>
            </a:r>
          </a:p>
        </p:txBody>
      </p:sp>
    </p:spTree>
    <p:extLst>
      <p:ext uri="{BB962C8B-B14F-4D97-AF65-F5344CB8AC3E}">
        <p14:creationId xmlns:p14="http://schemas.microsoft.com/office/powerpoint/2010/main" val="8415516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שכבות של משי לבן ברקע">
            <a:extLst>
              <a:ext uri="{FF2B5EF4-FFF2-40B4-BE49-F238E27FC236}">
                <a16:creationId xmlns:a16="http://schemas.microsoft.com/office/drawing/2014/main" id="{B3A88526-CD44-3D4E-9399-4CEA5F682B9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 flipH="1">
            <a:off x="0" y="-3460"/>
            <a:ext cx="12191980" cy="685799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87000867-4394-7044-BE35-C2B871683B92}"/>
              </a:ext>
            </a:extLst>
          </p:cNvPr>
          <p:cNvSpPr/>
          <p:nvPr/>
        </p:nvSpPr>
        <p:spPr>
          <a:xfrm>
            <a:off x="4648549" y="356289"/>
            <a:ext cx="713368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0"/>
                <a:solidFill>
                  <a:srgbClr val="9B80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דרך מימוש המערכת</a:t>
            </a:r>
          </a:p>
        </p:txBody>
      </p:sp>
      <p:sp>
        <p:nvSpPr>
          <p:cNvPr id="4" name="תיבת טקסט 3">
            <a:extLst>
              <a:ext uri="{FF2B5EF4-FFF2-40B4-BE49-F238E27FC236}">
                <a16:creationId xmlns:a16="http://schemas.microsoft.com/office/drawing/2014/main" id="{167BAD6C-C62D-364C-BCBE-08187EB3F5FF}"/>
              </a:ext>
            </a:extLst>
          </p:cNvPr>
          <p:cNvSpPr txBox="1"/>
          <p:nvPr/>
        </p:nvSpPr>
        <p:spPr>
          <a:xfrm>
            <a:off x="770467" y="1606261"/>
            <a:ext cx="10896600" cy="4801314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מערכת ממוחשבת שבחרנו לממש בשפת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Python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המערכת משתמשת בספריות של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image processing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ו-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machine learning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על מנת לזהות אותיות מהחיבורים ולהשוות ביניהן באמצעות אלגוריתמי השוואה הנקראים אלגוריתם קוף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ו-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Auto-Encoder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הפתרון מחולק לשלושה שלבים:</a:t>
            </a:r>
          </a:p>
          <a:p>
            <a:pPr marL="342900" indent="-342900">
              <a:buAutoNum type="arabicPeriod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גילוי</a:t>
            </a:r>
          </a:p>
          <a:p>
            <a:pPr marL="342900" indent="-342900">
              <a:buAutoNum type="arabicPeriod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זיהוי</a:t>
            </a:r>
          </a:p>
          <a:p>
            <a:pPr marL="342900" indent="-342900">
              <a:buAutoNum type="arabicPeriod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אימות</a:t>
            </a:r>
          </a:p>
          <a:p>
            <a:pPr marL="342900" indent="-342900">
              <a:buAutoNum type="arabicPeriod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342900" indent="-342900">
              <a:buAutoNum type="arabicPeriod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5" name="תמונה 4">
            <a:extLst>
              <a:ext uri="{FF2B5EF4-FFF2-40B4-BE49-F238E27FC236}">
                <a16:creationId xmlns:a16="http://schemas.microsoft.com/office/drawing/2014/main" id="{0CF88A7E-75C3-2440-9B80-01524928EC9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22" r="48856" b="46573"/>
          <a:stretch/>
        </p:blipFill>
        <p:spPr>
          <a:xfrm rot="20988223">
            <a:off x="2735949" y="115741"/>
            <a:ext cx="1464735" cy="1477719"/>
          </a:xfrm>
          <a:prstGeom prst="rect">
            <a:avLst/>
          </a:prstGeom>
        </p:spPr>
      </p:pic>
      <p:pic>
        <p:nvPicPr>
          <p:cNvPr id="36" name="תמונה 35" descr="תמונה שמכילה שולחן&#10;&#10;התיאור נוצר באופן אוטומטי">
            <a:extLst>
              <a:ext uri="{FF2B5EF4-FFF2-40B4-BE49-F238E27FC236}">
                <a16:creationId xmlns:a16="http://schemas.microsoft.com/office/drawing/2014/main" id="{2A903FDB-2568-B944-8B63-74C714CA48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554" y="3476617"/>
            <a:ext cx="4170483" cy="2930958"/>
          </a:xfrm>
          <a:prstGeom prst="rect">
            <a:avLst/>
          </a:prstGeom>
        </p:spPr>
      </p:pic>
      <p:grpSp>
        <p:nvGrpSpPr>
          <p:cNvPr id="37" name="קבוצה 36">
            <a:extLst>
              <a:ext uri="{FF2B5EF4-FFF2-40B4-BE49-F238E27FC236}">
                <a16:creationId xmlns:a16="http://schemas.microsoft.com/office/drawing/2014/main" id="{2E7F7B7D-F3C0-9143-A840-46143A04B004}"/>
              </a:ext>
            </a:extLst>
          </p:cNvPr>
          <p:cNvGrpSpPr/>
          <p:nvPr/>
        </p:nvGrpSpPr>
        <p:grpSpPr>
          <a:xfrm>
            <a:off x="4940950" y="3428264"/>
            <a:ext cx="5452743" cy="1441681"/>
            <a:chOff x="1" y="0"/>
            <a:chExt cx="5452743" cy="1441681"/>
          </a:xfrm>
        </p:grpSpPr>
        <p:grpSp>
          <p:nvGrpSpPr>
            <p:cNvPr id="38" name="קבוצה 37">
              <a:extLst>
                <a:ext uri="{FF2B5EF4-FFF2-40B4-BE49-F238E27FC236}">
                  <a16:creationId xmlns:a16="http://schemas.microsoft.com/office/drawing/2014/main" id="{ECFD388E-A283-9445-8AB1-865815C508A0}"/>
                </a:ext>
              </a:extLst>
            </p:cNvPr>
            <p:cNvGrpSpPr/>
            <p:nvPr/>
          </p:nvGrpSpPr>
          <p:grpSpPr>
            <a:xfrm>
              <a:off x="3557483" y="487235"/>
              <a:ext cx="273079" cy="382905"/>
              <a:chOff x="6674" y="0"/>
              <a:chExt cx="273079" cy="382905"/>
            </a:xfrm>
          </p:grpSpPr>
          <p:sp>
            <p:nvSpPr>
              <p:cNvPr id="56" name="תיבת טקסט 177">
                <a:extLst>
                  <a:ext uri="{FF2B5EF4-FFF2-40B4-BE49-F238E27FC236}">
                    <a16:creationId xmlns:a16="http://schemas.microsoft.com/office/drawing/2014/main" id="{08324E42-5BC8-D643-95BA-CE5AB95B8165}"/>
                  </a:ext>
                </a:extLst>
              </p:cNvPr>
              <p:cNvSpPr txBox="1"/>
              <p:nvPr/>
            </p:nvSpPr>
            <p:spPr>
              <a:xfrm>
                <a:off x="33373" y="0"/>
                <a:ext cx="246380" cy="382905"/>
              </a:xfrm>
              <a:prstGeom prst="rect">
                <a:avLst/>
              </a:prstGeom>
              <a:solidFill>
                <a:schemeClr val="lt1"/>
              </a:solidFill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1"/>
                <a:r>
                  <a:rPr lang="en-US" sz="2200" b="1">
                    <a:effectLst/>
                    <a:latin typeface="Gisha" panose="020B0502040204020203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-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7" name="אליפסה 56">
                <a:extLst>
                  <a:ext uri="{FF2B5EF4-FFF2-40B4-BE49-F238E27FC236}">
                    <a16:creationId xmlns:a16="http://schemas.microsoft.com/office/drawing/2014/main" id="{07D7560A-E1AD-6A48-8526-D5FF7D0C0E8E}"/>
                  </a:ext>
                </a:extLst>
              </p:cNvPr>
              <p:cNvSpPr/>
              <p:nvPr/>
            </p:nvSpPr>
            <p:spPr>
              <a:xfrm>
                <a:off x="6674" y="100117"/>
                <a:ext cx="253629" cy="234237"/>
              </a:xfrm>
              <a:prstGeom prst="ellipse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he-IL"/>
              </a:p>
            </p:txBody>
          </p:sp>
        </p:grpSp>
        <p:grpSp>
          <p:nvGrpSpPr>
            <p:cNvPr id="39" name="קבוצה 38">
              <a:extLst>
                <a:ext uri="{FF2B5EF4-FFF2-40B4-BE49-F238E27FC236}">
                  <a16:creationId xmlns:a16="http://schemas.microsoft.com/office/drawing/2014/main" id="{C1C4BD44-6C69-EE42-8F7D-FE29EF6E5114}"/>
                </a:ext>
              </a:extLst>
            </p:cNvPr>
            <p:cNvGrpSpPr/>
            <p:nvPr/>
          </p:nvGrpSpPr>
          <p:grpSpPr>
            <a:xfrm>
              <a:off x="1" y="0"/>
              <a:ext cx="5452743" cy="1441681"/>
              <a:chOff x="0" y="0"/>
              <a:chExt cx="5453027" cy="1441681"/>
            </a:xfrm>
          </p:grpSpPr>
          <p:sp>
            <p:nvSpPr>
              <p:cNvPr id="40" name="מלבן 39">
                <a:extLst>
                  <a:ext uri="{FF2B5EF4-FFF2-40B4-BE49-F238E27FC236}">
                    <a16:creationId xmlns:a16="http://schemas.microsoft.com/office/drawing/2014/main" id="{0C112D58-B3B8-FC4E-9634-83F88D33FA94}"/>
                  </a:ext>
                </a:extLst>
              </p:cNvPr>
              <p:cNvSpPr/>
              <p:nvPr/>
            </p:nvSpPr>
            <p:spPr>
              <a:xfrm>
                <a:off x="1261471" y="0"/>
                <a:ext cx="1695311" cy="1414984"/>
              </a:xfrm>
              <a:prstGeom prst="rect">
                <a:avLst/>
              </a:prstGeom>
              <a:solidFill>
                <a:schemeClr val="accent1">
                  <a:alpha val="16347"/>
                </a:schemeClr>
              </a:solidFill>
              <a:ln>
                <a:solidFill>
                  <a:schemeClr val="bg2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1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endParaRPr lang="he-IL"/>
              </a:p>
            </p:txBody>
          </p:sp>
          <p:cxnSp>
            <p:nvCxnSpPr>
              <p:cNvPr id="41" name="מחבר חץ ישר 40">
                <a:extLst>
                  <a:ext uri="{FF2B5EF4-FFF2-40B4-BE49-F238E27FC236}">
                    <a16:creationId xmlns:a16="http://schemas.microsoft.com/office/drawing/2014/main" id="{6CDBD420-EC02-D942-9A8C-DC4AB16E0F5E}"/>
                  </a:ext>
                </a:extLst>
              </p:cNvPr>
              <p:cNvCxnSpPr/>
              <p:nvPr/>
            </p:nvCxnSpPr>
            <p:spPr>
              <a:xfrm>
                <a:off x="687468" y="443944"/>
                <a:ext cx="68072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מחבר חץ ישר 41">
                <a:extLst>
                  <a:ext uri="{FF2B5EF4-FFF2-40B4-BE49-F238E27FC236}">
                    <a16:creationId xmlns:a16="http://schemas.microsoft.com/office/drawing/2014/main" id="{467E2092-BDDC-854C-A13A-9A81A8D01C20}"/>
                  </a:ext>
                </a:extLst>
              </p:cNvPr>
              <p:cNvCxnSpPr/>
              <p:nvPr/>
            </p:nvCxnSpPr>
            <p:spPr>
              <a:xfrm>
                <a:off x="687468" y="971225"/>
                <a:ext cx="680720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מחבר ישר 42">
                <a:extLst>
                  <a:ext uri="{FF2B5EF4-FFF2-40B4-BE49-F238E27FC236}">
                    <a16:creationId xmlns:a16="http://schemas.microsoft.com/office/drawing/2014/main" id="{E30CFDD0-5DAC-354C-B732-2944E019B432}"/>
                  </a:ext>
                </a:extLst>
              </p:cNvPr>
              <p:cNvCxnSpPr/>
              <p:nvPr/>
            </p:nvCxnSpPr>
            <p:spPr>
              <a:xfrm>
                <a:off x="2849991" y="427165"/>
                <a:ext cx="8345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" name="מחבר ישר 43">
                <a:extLst>
                  <a:ext uri="{FF2B5EF4-FFF2-40B4-BE49-F238E27FC236}">
                    <a16:creationId xmlns:a16="http://schemas.microsoft.com/office/drawing/2014/main" id="{183F4270-9024-D64C-B89D-9C17205505C9}"/>
                  </a:ext>
                </a:extLst>
              </p:cNvPr>
              <p:cNvCxnSpPr/>
              <p:nvPr/>
            </p:nvCxnSpPr>
            <p:spPr>
              <a:xfrm>
                <a:off x="2849991" y="987819"/>
                <a:ext cx="83439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מחבר חץ ישר 44">
                <a:extLst>
                  <a:ext uri="{FF2B5EF4-FFF2-40B4-BE49-F238E27FC236}">
                    <a16:creationId xmlns:a16="http://schemas.microsoft.com/office/drawing/2014/main" id="{9F08C571-3C5F-4946-A8C5-FBA1248253D0}"/>
                  </a:ext>
                </a:extLst>
              </p:cNvPr>
              <p:cNvCxnSpPr/>
              <p:nvPr/>
            </p:nvCxnSpPr>
            <p:spPr>
              <a:xfrm>
                <a:off x="3681053" y="440514"/>
                <a:ext cx="0" cy="156757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מחבר חץ ישר 45">
                <a:extLst>
                  <a:ext uri="{FF2B5EF4-FFF2-40B4-BE49-F238E27FC236}">
                    <a16:creationId xmlns:a16="http://schemas.microsoft.com/office/drawing/2014/main" id="{69302F7F-44B3-4A41-AC72-D05B55B47B79}"/>
                  </a:ext>
                </a:extLst>
              </p:cNvPr>
              <p:cNvCxnSpPr/>
              <p:nvPr/>
            </p:nvCxnSpPr>
            <p:spPr>
              <a:xfrm flipV="1">
                <a:off x="3681053" y="819660"/>
                <a:ext cx="0" cy="166861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מחבר חץ ישר 46">
                <a:extLst>
                  <a:ext uri="{FF2B5EF4-FFF2-40B4-BE49-F238E27FC236}">
                    <a16:creationId xmlns:a16="http://schemas.microsoft.com/office/drawing/2014/main" id="{7845B4FD-3081-4749-ADFD-66E8ECA8D088}"/>
                  </a:ext>
                </a:extLst>
              </p:cNvPr>
              <p:cNvCxnSpPr/>
              <p:nvPr/>
            </p:nvCxnSpPr>
            <p:spPr>
              <a:xfrm>
                <a:off x="3811112" y="717596"/>
                <a:ext cx="707519" cy="0"/>
              </a:xfrm>
              <a:prstGeom prst="straightConnector1">
                <a:avLst/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תיבת טקסט 181">
                <a:extLst>
                  <a:ext uri="{FF2B5EF4-FFF2-40B4-BE49-F238E27FC236}">
                    <a16:creationId xmlns:a16="http://schemas.microsoft.com/office/drawing/2014/main" id="{9063183A-5275-3E42-9B3B-3CBAD8733546}"/>
                  </a:ext>
                </a:extLst>
              </p:cNvPr>
              <p:cNvSpPr txBox="1"/>
              <p:nvPr/>
            </p:nvSpPr>
            <p:spPr>
              <a:xfrm>
                <a:off x="4518604" y="487235"/>
                <a:ext cx="934423" cy="460537"/>
              </a:xfrm>
              <a:prstGeom prst="rect">
                <a:avLst/>
              </a:prstGeom>
              <a:gradFill>
                <a:gsLst>
                  <a:gs pos="17000">
                    <a:schemeClr val="accent1">
                      <a:lumMod val="5000"/>
                      <a:lumOff val="95000"/>
                    </a:schemeClr>
                  </a:gs>
                  <a:gs pos="73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45000"/>
                      <a:lumOff val="55000"/>
                    </a:schemeClr>
                  </a:gs>
                  <a:gs pos="100000">
                    <a:schemeClr val="accent1">
                      <a:lumMod val="30000"/>
                      <a:lumOff val="70000"/>
                    </a:schemeClr>
                  </a:gs>
                </a:gsLst>
                <a:lin ang="5400000" scaled="1"/>
              </a:gradFill>
              <a:ln w="6350">
                <a:solidFill>
                  <a:srgbClr val="000000"/>
                </a:solidFill>
              </a:ln>
            </p:spPr>
            <p:txBody>
              <a:bodyPr rot="0" spcFirstLastPara="0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1"/>
                <a:r>
                  <a:rPr lang="en-US" sz="1100">
                    <a:effectLst/>
                    <a:latin typeface="Gisha" panose="020B0502040204020203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Logistic-Regression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pic>
            <p:nvPicPr>
              <p:cNvPr id="49" name="תמונה 48">
                <a:extLst>
                  <a:ext uri="{FF2B5EF4-FFF2-40B4-BE49-F238E27FC236}">
                    <a16:creationId xmlns:a16="http://schemas.microsoft.com/office/drawing/2014/main" id="{3B8F8F7D-02FD-844D-A2EF-023B99C735E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118" y="827632"/>
                <a:ext cx="306705" cy="306705"/>
              </a:xfrm>
              <a:prstGeom prst="rect">
                <a:avLst/>
              </a:prstGeom>
            </p:spPr>
          </p:pic>
          <p:pic>
            <p:nvPicPr>
              <p:cNvPr id="50" name="תמונה 49">
                <a:extLst>
                  <a:ext uri="{FF2B5EF4-FFF2-40B4-BE49-F238E27FC236}">
                    <a16:creationId xmlns:a16="http://schemas.microsoft.com/office/drawing/2014/main" id="{D2053529-56F5-224E-A5DC-87EFBFF19E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87118" y="293676"/>
                <a:ext cx="299720" cy="299720"/>
              </a:xfrm>
              <a:prstGeom prst="rect">
                <a:avLst/>
              </a:prstGeom>
            </p:spPr>
          </p:pic>
          <p:sp>
            <p:nvSpPr>
              <p:cNvPr id="51" name="תיבת טקסט 185">
                <a:extLst>
                  <a:ext uri="{FF2B5EF4-FFF2-40B4-BE49-F238E27FC236}">
                    <a16:creationId xmlns:a16="http://schemas.microsoft.com/office/drawing/2014/main" id="{AFB72F38-74BF-F543-A03F-4FB1EACCDE5B}"/>
                  </a:ext>
                </a:extLst>
              </p:cNvPr>
              <p:cNvSpPr txBox="1"/>
              <p:nvPr/>
            </p:nvSpPr>
            <p:spPr>
              <a:xfrm>
                <a:off x="387118" y="40047"/>
                <a:ext cx="387119" cy="25362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1"/>
                <a:r>
                  <a:rPr lang="en-US" sz="900" dirty="0">
                    <a:effectLst/>
                    <a:latin typeface="Gisha" panose="020B0502040204020203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32</a:t>
                </a:r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2" name="תיבת טקסט 189">
                <a:extLst>
                  <a:ext uri="{FF2B5EF4-FFF2-40B4-BE49-F238E27FC236}">
                    <a16:creationId xmlns:a16="http://schemas.microsoft.com/office/drawing/2014/main" id="{0EAE4114-EBAA-8E41-98E1-BEC1F9B312F0}"/>
                  </a:ext>
                </a:extLst>
              </p:cNvPr>
              <p:cNvSpPr txBox="1"/>
              <p:nvPr/>
            </p:nvSpPr>
            <p:spPr>
              <a:xfrm>
                <a:off x="0" y="941098"/>
                <a:ext cx="387119" cy="25362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1"/>
                <a:r>
                  <a:rPr lang="en-US" sz="900" dirty="0">
                    <a:effectLst/>
                    <a:latin typeface="Gisha" panose="020B0502040204020203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32</a:t>
                </a:r>
                <a:endParaRPr lang="en-US" sz="1100" dirty="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3" name="תיבת טקסט 190">
                <a:extLst>
                  <a:ext uri="{FF2B5EF4-FFF2-40B4-BE49-F238E27FC236}">
                    <a16:creationId xmlns:a16="http://schemas.microsoft.com/office/drawing/2014/main" id="{4FCD29B2-A78D-B04B-9366-8A3299FF41F2}"/>
                  </a:ext>
                </a:extLst>
              </p:cNvPr>
              <p:cNvSpPr txBox="1"/>
              <p:nvPr/>
            </p:nvSpPr>
            <p:spPr>
              <a:xfrm>
                <a:off x="307025" y="1188052"/>
                <a:ext cx="387119" cy="25362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1"/>
                <a:r>
                  <a:rPr lang="en-US" sz="900">
                    <a:effectLst/>
                    <a:latin typeface="Gisha" panose="020B0502040204020203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32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4" name="תיבת טקסט 191">
                <a:extLst>
                  <a:ext uri="{FF2B5EF4-FFF2-40B4-BE49-F238E27FC236}">
                    <a16:creationId xmlns:a16="http://schemas.microsoft.com/office/drawing/2014/main" id="{9CC239EB-3683-FD49-B3C8-C3C442B1DF14}"/>
                  </a:ext>
                </a:extLst>
              </p:cNvPr>
              <p:cNvSpPr txBox="1"/>
              <p:nvPr/>
            </p:nvSpPr>
            <p:spPr>
              <a:xfrm>
                <a:off x="26698" y="387118"/>
                <a:ext cx="387119" cy="253629"/>
              </a:xfrm>
              <a:prstGeom prst="rect">
                <a:avLst/>
              </a:prstGeom>
              <a:noFill/>
              <a:ln w="6350">
                <a:noFill/>
              </a:ln>
            </p:spPr>
            <p:txBody>
              <a:bodyPr rot="0" spcFirstLastPara="0" vert="horz" wrap="square" lIns="91440" tIns="45720" rIns="91440" bIns="45720" numCol="1" spcCol="0" rtlCol="1" fromWordArt="0" anchor="t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 rtl="1"/>
                <a:r>
                  <a:rPr lang="en-US" sz="900">
                    <a:effectLst/>
                    <a:latin typeface="Gisha" panose="020B0502040204020203" pitchFamily="34" charset="-79"/>
                    <a:ea typeface="Calibri" panose="020F0502020204030204" pitchFamily="34" charset="0"/>
                    <a:cs typeface="Arial" panose="020B0604020202020204" pitchFamily="34" charset="0"/>
                  </a:rPr>
                  <a:t>32</a:t>
                </a:r>
                <a:endParaRPr lang="en-US" sz="1100">
                  <a:effectLst/>
                  <a:latin typeface="Calibri" panose="020F0502020204030204" pitchFamily="34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p:grpSp>
      </p:grpSp>
      <p:sp>
        <p:nvSpPr>
          <p:cNvPr id="58" name="תיבת טקסט 123">
            <a:extLst>
              <a:ext uri="{FF2B5EF4-FFF2-40B4-BE49-F238E27FC236}">
                <a16:creationId xmlns:a16="http://schemas.microsoft.com/office/drawing/2014/main" id="{647FAA16-B6AB-0B4E-9232-1231B65C57EF}"/>
              </a:ext>
            </a:extLst>
          </p:cNvPr>
          <p:cNvSpPr txBox="1"/>
          <p:nvPr/>
        </p:nvSpPr>
        <p:spPr>
          <a:xfrm>
            <a:off x="6315560" y="3705569"/>
            <a:ext cx="1481455" cy="29972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r>
              <a:rPr lang="en-US" sz="110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Auto-Encoder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9" name="תיבת טקסט 123">
            <a:extLst>
              <a:ext uri="{FF2B5EF4-FFF2-40B4-BE49-F238E27FC236}">
                <a16:creationId xmlns:a16="http://schemas.microsoft.com/office/drawing/2014/main" id="{CEC2A975-66D2-0642-B2D0-45C924B5BF6E}"/>
              </a:ext>
            </a:extLst>
          </p:cNvPr>
          <p:cNvSpPr txBox="1"/>
          <p:nvPr/>
        </p:nvSpPr>
        <p:spPr>
          <a:xfrm>
            <a:off x="6297174" y="4208999"/>
            <a:ext cx="1481455" cy="299720"/>
          </a:xfrm>
          <a:prstGeom prst="rect">
            <a:avLst/>
          </a:prstGeom>
          <a:noFill/>
          <a:ln w="6350">
            <a:solidFill>
              <a:prstClr val="black"/>
            </a:solidFill>
          </a:ln>
        </p:spPr>
        <p:txBody>
          <a:bodyPr rot="0" spcFirstLastPara="0" vert="horz" wrap="square" lIns="91440" tIns="45720" rIns="91440" bIns="45720" numCol="1" spcCol="0" rtlCol="1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rtl="0"/>
            <a:r>
              <a:rPr lang="en-US" sz="1100" dirty="0">
                <a:effectLst/>
                <a:latin typeface="Gisha" panose="020B0502040204020203" pitchFamily="34" charset="-79"/>
                <a:ea typeface="Calibri" panose="020F0502020204030204" pitchFamily="34" charset="0"/>
                <a:cs typeface="Arial" panose="020B0604020202020204" pitchFamily="34" charset="0"/>
              </a:rPr>
              <a:t>Auto-Encoder</a:t>
            </a:r>
            <a:endParaRPr lang="en-US" sz="1100" dirty="0">
              <a:effectLst/>
              <a:latin typeface="Calibri" panose="020F050202020403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23702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תמונה 1" descr="שכבות של משי לבן ברקע">
            <a:extLst>
              <a:ext uri="{FF2B5EF4-FFF2-40B4-BE49-F238E27FC236}">
                <a16:creationId xmlns:a16="http://schemas.microsoft.com/office/drawing/2014/main" id="{0CC41659-7F22-4E41-A607-6FBB3D4F89B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 flipH="1">
            <a:off x="-2" y="-8457"/>
            <a:ext cx="12191980" cy="6857990"/>
          </a:xfrm>
          <a:prstGeom prst="rect">
            <a:avLst/>
          </a:prstGeom>
        </p:spPr>
      </p:pic>
      <p:sp>
        <p:nvSpPr>
          <p:cNvPr id="3" name="מלבן 2">
            <a:extLst>
              <a:ext uri="{FF2B5EF4-FFF2-40B4-BE49-F238E27FC236}">
                <a16:creationId xmlns:a16="http://schemas.microsoft.com/office/drawing/2014/main" id="{27CDF584-612B-264D-8DB4-0D86FF6B25B9}"/>
              </a:ext>
            </a:extLst>
          </p:cNvPr>
          <p:cNvSpPr/>
          <p:nvPr/>
        </p:nvSpPr>
        <p:spPr>
          <a:xfrm>
            <a:off x="9106700" y="356289"/>
            <a:ext cx="27831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he-IL" sz="5400" b="1" cap="none" spc="0" dirty="0">
                <a:ln w="0"/>
                <a:solidFill>
                  <a:srgbClr val="9B80C3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תוצאות</a:t>
            </a:r>
          </a:p>
        </p:txBody>
      </p:sp>
      <p:sp>
        <p:nvSpPr>
          <p:cNvPr id="12" name="תיבת טקסט 11">
            <a:extLst>
              <a:ext uri="{FF2B5EF4-FFF2-40B4-BE49-F238E27FC236}">
                <a16:creationId xmlns:a16="http://schemas.microsoft.com/office/drawing/2014/main" id="{63EAA3F3-E01F-3F45-BA0C-1B2AFBB6B2DC}"/>
              </a:ext>
            </a:extLst>
          </p:cNvPr>
          <p:cNvSpPr txBox="1"/>
          <p:nvPr/>
        </p:nvSpPr>
        <p:spPr>
          <a:xfrm>
            <a:off x="1232159" y="1904666"/>
            <a:ext cx="10278533" cy="2585323"/>
          </a:xfrm>
          <a:prstGeom prst="rect">
            <a:avLst/>
          </a:prstGeom>
          <a:noFill/>
        </p:spPr>
        <p:txBody>
          <a:bodyPr wrap="square" rtlCol="1">
            <a:spAutoFit/>
          </a:bodyPr>
          <a:lstStyle/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הצלחנו לזהות בעזרת רשת הנוירונים באחוז דיוק של 81.25 את האותיות שאיתן עבדנו.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</a:p>
          <a:p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 </a:t>
            </a:r>
            <a:endParaRPr lang="en-US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בעזרת אלגוריתם קוף הצלחנו לחזות ב-78% מהמקרים האם שני חיבורים נכתבו על ידי אותו אדם או לא.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endParaRPr lang="he-IL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285750" indent="-285750">
              <a:buFont typeface="Courier New" panose="02070309020205020404" pitchFamily="49" charset="0"/>
              <a:buChar char="o"/>
            </a:pP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לאחר הרצת אלגוריתם 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Auto-Encoder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עם 10 חיבורים שנכתבו על ידי אותו אדם ו-10 חיבורים שנכתבו על ידי שני אנשים שונים, האלגוריתם הצליח לחזות ב-</a:t>
            </a:r>
            <a:r>
              <a:rPr lang="en-US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60%</a:t>
            </a:r>
            <a:r>
              <a:rPr lang="he-IL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האם אותו אדם כתב את שני החיבורים או לא.</a:t>
            </a:r>
          </a:p>
          <a:p>
            <a:endParaRPr lang="he-IL" dirty="0"/>
          </a:p>
        </p:txBody>
      </p:sp>
    </p:spTree>
    <p:extLst>
      <p:ext uri="{BB962C8B-B14F-4D97-AF65-F5344CB8AC3E}">
        <p14:creationId xmlns:p14="http://schemas.microsoft.com/office/powerpoint/2010/main" val="4193276420"/>
      </p:ext>
    </p:extLst>
  </p:cSld>
  <p:clrMapOvr>
    <a:masterClrMapping/>
  </p:clrMapOvr>
</p:sld>
</file>

<file path=ppt/theme/theme1.xml><?xml version="1.0" encoding="utf-8"?>
<a:theme xmlns:a="http://schemas.openxmlformats.org/drawingml/2006/main" name="ערכת נושא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ערכת נושא של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CC0DF8-A3C6-4F0C-AAB6-327115DBBEC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728D249-1983-451D-8451-059C0BA5C7BA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4C1B96DA-D61E-4352-8013-F432E69A2633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5854</TotalTime>
  <Words>357</Words>
  <Application>Microsoft Macintosh PowerPoint</Application>
  <PresentationFormat>מסך רחב</PresentationFormat>
  <Paragraphs>62</Paragraphs>
  <Slides>6</Slides>
  <Notes>1</Notes>
  <HiddenSlides>0</HiddenSlides>
  <MMClips>0</MMClips>
  <ScaleCrop>false</ScaleCrop>
  <HeadingPairs>
    <vt:vector size="6" baseType="variant">
      <vt:variant>
        <vt:lpstr>גופנים בשימוש</vt:lpstr>
      </vt:variant>
      <vt:variant>
        <vt:i4>8</vt:i4>
      </vt:variant>
      <vt:variant>
        <vt:lpstr>ערכת נושא</vt:lpstr>
      </vt:variant>
      <vt:variant>
        <vt:i4>1</vt:i4>
      </vt:variant>
      <vt:variant>
        <vt:lpstr>כותרות שקופיות</vt:lpstr>
      </vt:variant>
      <vt:variant>
        <vt:i4>6</vt:i4>
      </vt:variant>
    </vt:vector>
  </HeadingPairs>
  <TitlesOfParts>
    <vt:vector size="15" baseType="lpstr">
      <vt:lpstr>Abadi</vt:lpstr>
      <vt:lpstr>Arial</vt:lpstr>
      <vt:lpstr>Calibri</vt:lpstr>
      <vt:lpstr>Calibri Light</vt:lpstr>
      <vt:lpstr>Courier New</vt:lpstr>
      <vt:lpstr>Garamond</vt:lpstr>
      <vt:lpstr>Gisha</vt:lpstr>
      <vt:lpstr>Tahoma</vt:lpstr>
      <vt:lpstr>ערכת נושא Office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  <vt:lpstr>מצגת של PowerPoint‏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מצגת של PowerPoint‏</dc:title>
  <dc:creator>Liel Levy</dc:creator>
  <cp:lastModifiedBy>Liel Levy</cp:lastModifiedBy>
  <cp:revision>33</cp:revision>
  <dcterms:created xsi:type="dcterms:W3CDTF">2021-01-20T13:58:17Z</dcterms:created>
  <dcterms:modified xsi:type="dcterms:W3CDTF">2021-07-08T19:54:25Z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